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  <p:sldId id="257" r:id="rId3"/>
    <p:sldId id="267" r:id="rId4"/>
    <p:sldId id="264" r:id="rId5"/>
    <p:sldId id="259" r:id="rId6"/>
    <p:sldId id="260" r:id="rId7"/>
    <p:sldId id="272" r:id="rId8"/>
    <p:sldId id="268" r:id="rId9"/>
    <p:sldId id="269" r:id="rId10"/>
    <p:sldId id="270" r:id="rId11"/>
    <p:sldId id="273" r:id="rId12"/>
    <p:sldId id="274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B14C"/>
    <a:srgbClr val="FF7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7" autoAdjust="0"/>
    <p:restoredTop sz="94717" autoAdjust="0"/>
  </p:normalViewPr>
  <p:slideViewPr>
    <p:cSldViewPr snapToGrid="0">
      <p:cViewPr varScale="1">
        <p:scale>
          <a:sx n="81" d="100"/>
          <a:sy n="81" d="100"/>
        </p:scale>
        <p:origin x="634" y="62"/>
      </p:cViewPr>
      <p:guideLst>
        <p:guide pos="3840"/>
        <p:guide pos="3940"/>
        <p:guide orient="horz" pos="2160"/>
      </p:guideLst>
    </p:cSldViewPr>
  </p:slideViewPr>
  <p:outlineViewPr>
    <p:cViewPr>
      <p:scale>
        <a:sx n="33" d="100"/>
        <a:sy n="33" d="100"/>
      </p:scale>
      <p:origin x="0" y="-1603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2792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77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938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3575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9475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5526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7284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42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230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17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025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2344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4202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557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7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837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144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AF043-37EB-4A2D-92A0-FE2A97882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660" y="3429000"/>
            <a:ext cx="5732695" cy="897108"/>
          </a:xfrm>
          <a:solidFill>
            <a:schemeClr val="bg1">
              <a:alpha val="40000"/>
            </a:schemeClr>
          </a:solidFill>
        </p:spPr>
        <p:txBody>
          <a:bodyPr anchor="ctr">
            <a:normAutofit fontScale="90000"/>
          </a:bodyPr>
          <a:lstStyle/>
          <a:p>
            <a:r>
              <a:rPr lang="it-IT" sz="5400" b="1" dirty="0">
                <a:ln w="3175" cmpd="sng">
                  <a:solidFill>
                    <a:schemeClr val="tx1"/>
                  </a:solidFill>
                </a:ln>
                <a:latin typeface="Copperplate Gothic Bold" panose="020E0705020206020404" pitchFamily="34" charset="0"/>
              </a:rPr>
              <a:t>MEMORY GAME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Graphic 16" descr="Game controller">
            <a:extLst>
              <a:ext uri="{FF2B5EF4-FFF2-40B4-BE49-F238E27FC236}">
                <a16:creationId xmlns:a16="http://schemas.microsoft.com/office/drawing/2014/main" id="{CACD3FFE-EC3C-4833-9527-1B41ADF8E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5259" y="2056567"/>
            <a:ext cx="2744866" cy="2744866"/>
          </a:xfrm>
          <a:prstGeom prst="roundRect">
            <a:avLst>
              <a:gd name="adj" fmla="val 4380"/>
            </a:avLst>
          </a:prstGeom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35A6065-BD24-4456-879D-28ED2EB43E92}"/>
              </a:ext>
            </a:extLst>
          </p:cNvPr>
          <p:cNvSpPr txBox="1"/>
          <p:nvPr/>
        </p:nvSpPr>
        <p:spPr>
          <a:xfrm>
            <a:off x="2425149" y="5933661"/>
            <a:ext cx="812464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pperplate Gothic Bold" panose="020E0705020206020404" pitchFamily="34" charset="0"/>
              </a:rPr>
              <a:t>ABBADINI LORENZO, IEZZI JACOPO, SERAFINI ANGELO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73B1571-EFE9-4B51-BC65-67F9C648A392}"/>
              </a:ext>
            </a:extLst>
          </p:cNvPr>
          <p:cNvSpPr txBox="1">
            <a:spLocks/>
          </p:cNvSpPr>
          <p:nvPr/>
        </p:nvSpPr>
        <p:spPr>
          <a:xfrm>
            <a:off x="4144620" y="2469078"/>
            <a:ext cx="2949735" cy="897108"/>
          </a:xfrm>
          <a:prstGeom prst="rect">
            <a:avLst/>
          </a:prstGeom>
          <a:solidFill>
            <a:schemeClr val="bg1">
              <a:alpha val="40000"/>
            </a:schemeClr>
          </a:solidFill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5400" b="1" dirty="0">
                <a:ln w="3175" cmpd="sng">
                  <a:solidFill>
                    <a:schemeClr val="tx1"/>
                  </a:solidFill>
                </a:ln>
                <a:latin typeface="Copperplate Gothic Bold" panose="020E0705020206020404" pitchFamily="34" charset="0"/>
              </a:rPr>
              <a:t>JUST A</a:t>
            </a:r>
          </a:p>
        </p:txBody>
      </p:sp>
    </p:spTree>
    <p:extLst>
      <p:ext uri="{BB962C8B-B14F-4D97-AF65-F5344CB8AC3E}">
        <p14:creationId xmlns:p14="http://schemas.microsoft.com/office/powerpoint/2010/main" val="1459839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571" y="1001427"/>
            <a:ext cx="3051053" cy="876453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SCENE MANAGER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5E0BB48F-D379-48A1-A082-EFA8050B2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8073" y="2407452"/>
                <a:ext cx="5797928" cy="3883021"/>
              </a:xfrm>
              <a:solidFill>
                <a:schemeClr val="bg1">
                  <a:alpha val="40000"/>
                </a:schemeClr>
              </a:solidFill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 err="1"/>
                  <a:t>Controlla</a:t>
                </a:r>
                <a:r>
                  <a:rPr lang="en-US" sz="2000" dirty="0"/>
                  <a:t> se le carte </a:t>
                </a:r>
                <a:r>
                  <a:rPr lang="en-US" sz="2000" dirty="0" err="1"/>
                  <a:t>selezionate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combaciano</a:t>
                </a:r>
                <a:endParaRPr lang="en-US" sz="20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000" dirty="0"/>
                  <a:t>in </a:t>
                </a:r>
                <a:r>
                  <a:rPr lang="en-US" sz="2000" dirty="0" err="1"/>
                  <a:t>caso</a:t>
                </a:r>
                <a:r>
                  <a:rPr lang="en-US" sz="2000" dirty="0"/>
                  <a:t> di </a:t>
                </a:r>
                <a:r>
                  <a:rPr lang="en-US" sz="2000" dirty="0" err="1"/>
                  <a:t>accoppiamento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corretto</a:t>
                </a:r>
                <a:endParaRPr lang="en-US" sz="2000" dirty="0"/>
              </a:p>
              <a:p>
                <a:pPr marL="914400" lvl="1" indent="-4572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en-US" sz="1800" dirty="0" err="1"/>
                  <a:t>si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rimuovono</a:t>
                </a:r>
                <a:r>
                  <a:rPr lang="en-US" sz="1800" dirty="0"/>
                  <a:t> le carte</a:t>
                </a:r>
              </a:p>
              <a:p>
                <a:pPr marL="914400" lvl="1" indent="-4572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en-US" sz="1800" dirty="0" err="1"/>
                  <a:t>si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incrementa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il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contatore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delle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coppie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indovinate</a:t>
                </a:r>
                <a:endParaRPr lang="en-US" sz="1800" dirty="0"/>
              </a:p>
              <a:p>
                <a:pPr marL="914400" lvl="1" indent="-4572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en-US" sz="1800" dirty="0"/>
                  <a:t>se </a:t>
                </a:r>
                <a:r>
                  <a:rPr lang="en-US" sz="1800" dirty="0" err="1"/>
                  <a:t>sono</a:t>
                </a:r>
                <a:r>
                  <a:rPr lang="en-US" sz="1800" dirty="0"/>
                  <a:t> state </a:t>
                </a:r>
                <a:r>
                  <a:rPr lang="en-US" sz="1800" dirty="0" err="1"/>
                  <a:t>indovinate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tutte</a:t>
                </a:r>
                <a:r>
                  <a:rPr lang="en-US" sz="1800" dirty="0"/>
                  <a:t> le </a:t>
                </a:r>
                <a:r>
                  <a:rPr lang="en-US" sz="1800" dirty="0" err="1"/>
                  <a:t>coppie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disponibili</a:t>
                </a:r>
                <a:r>
                  <a:rPr lang="en-US" sz="1800" dirty="0"/>
                  <a:t> per la </a:t>
                </a:r>
                <a:r>
                  <a:rPr lang="en-US" sz="1800" dirty="0" err="1"/>
                  <a:t>difficoltà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selezionata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it-IT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Vittoria!</a:t>
                </a:r>
              </a:p>
              <a:p>
                <a:pPr marL="457200" lvl="1" indent="0">
                  <a:spcAft>
                    <a:spcPts val="500"/>
                  </a:spcAft>
                  <a:buNone/>
                </a:pPr>
                <a:endParaRPr lang="en-US" sz="1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000" dirty="0"/>
                  <a:t>in </a:t>
                </a:r>
                <a:r>
                  <a:rPr lang="en-US" sz="2000" dirty="0" err="1"/>
                  <a:t>caso</a:t>
                </a:r>
                <a:r>
                  <a:rPr lang="en-US" sz="2000" dirty="0"/>
                  <a:t> di </a:t>
                </a:r>
                <a:r>
                  <a:rPr lang="en-US" sz="2000" dirty="0" err="1"/>
                  <a:t>accoppiamento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errato</a:t>
                </a:r>
                <a:endParaRPr lang="en-US" sz="2000" dirty="0"/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it-IT" sz="1800" dirty="0"/>
                  <a:t>si coprono le carte</a:t>
                </a: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it-IT" sz="1800" dirty="0"/>
                  <a:t>si decrementa il numero di vite dell’utente</a:t>
                </a: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it-IT" sz="1800" dirty="0"/>
                  <a:t>se il numero di vite è pari a 0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800" dirty="0"/>
                  <a:t> Game Over!</a:t>
                </a:r>
                <a:endParaRPr lang="en-US" sz="2000" dirty="0"/>
              </a:p>
            </p:txBody>
          </p:sp>
        </mc:Choice>
        <mc:Fallback xmlns=""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5E0BB48F-D379-48A1-A082-EFA8050B2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073" y="2407452"/>
                <a:ext cx="5797928" cy="3883021"/>
              </a:xfrm>
              <a:blipFill>
                <a:blip r:embed="rId3"/>
                <a:stretch>
                  <a:fillRect l="-1157" r="-526" b="-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BC42624-F7D0-4252-AF0A-32DE1D72F1F1}"/>
              </a:ext>
            </a:extLst>
          </p:cNvPr>
          <p:cNvCxnSpPr>
            <a:cxnSpLocks/>
          </p:cNvCxnSpPr>
          <p:nvPr/>
        </p:nvCxnSpPr>
        <p:spPr>
          <a:xfrm>
            <a:off x="1561586" y="1990776"/>
            <a:ext cx="332537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F26CDEEE-004F-4D88-8A30-6B99693D4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5203" y="243563"/>
            <a:ext cx="4981518" cy="6370872"/>
          </a:xfrm>
          <a:prstGeom prst="roundRect">
            <a:avLst>
              <a:gd name="adj" fmla="val 2623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B639FAD-E267-49D1-9B6F-5EF8AD708602}"/>
              </a:ext>
            </a:extLst>
          </p:cNvPr>
          <p:cNvSpPr/>
          <p:nvPr/>
        </p:nvSpPr>
        <p:spPr>
          <a:xfrm>
            <a:off x="6997700" y="1219783"/>
            <a:ext cx="2745740" cy="1269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FACE8EA-0215-4BB2-A34A-40419D8F806B}"/>
              </a:ext>
            </a:extLst>
          </p:cNvPr>
          <p:cNvSpPr/>
          <p:nvPr/>
        </p:nvSpPr>
        <p:spPr>
          <a:xfrm>
            <a:off x="6997700" y="2877073"/>
            <a:ext cx="4579620" cy="3036047"/>
          </a:xfrm>
          <a:prstGeom prst="roundRect">
            <a:avLst>
              <a:gd name="adj" fmla="val 113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264F501-4AB0-4A4C-8C73-8A042F17E291}"/>
              </a:ext>
            </a:extLst>
          </p:cNvPr>
          <p:cNvSpPr txBox="1"/>
          <p:nvPr/>
        </p:nvSpPr>
        <p:spPr>
          <a:xfrm>
            <a:off x="9790976" y="1303032"/>
            <a:ext cx="5925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1EBCD0D-8CE9-474E-9024-8378239E71D0}"/>
              </a:ext>
            </a:extLst>
          </p:cNvPr>
          <p:cNvSpPr txBox="1"/>
          <p:nvPr/>
        </p:nvSpPr>
        <p:spPr>
          <a:xfrm>
            <a:off x="10902383" y="2404309"/>
            <a:ext cx="5925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BA72677-32C2-4110-B771-85D9AA65F923}"/>
              </a:ext>
            </a:extLst>
          </p:cNvPr>
          <p:cNvSpPr/>
          <p:nvPr/>
        </p:nvSpPr>
        <p:spPr>
          <a:xfrm>
            <a:off x="6818866" y="894079"/>
            <a:ext cx="2745740" cy="18034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77A4AD7-9794-4329-AF70-249A391AD4AF}"/>
              </a:ext>
            </a:extLst>
          </p:cNvPr>
          <p:cNvCxnSpPr>
            <a:cxnSpLocks/>
          </p:cNvCxnSpPr>
          <p:nvPr/>
        </p:nvCxnSpPr>
        <p:spPr>
          <a:xfrm>
            <a:off x="298072" y="2865974"/>
            <a:ext cx="47693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4F983AF-28CB-4A81-A25B-654C47879C2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067379" y="984250"/>
            <a:ext cx="1751487" cy="18817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8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119" y="2170506"/>
            <a:ext cx="1545352" cy="51652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TIMER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62" y="3429000"/>
            <a:ext cx="4428733" cy="1611007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2000" dirty="0" err="1"/>
              <a:t>Classe</a:t>
            </a:r>
            <a:r>
              <a:rPr lang="en-US" sz="2000" dirty="0"/>
              <a:t> </a:t>
            </a:r>
            <a:r>
              <a:rPr lang="en-US" sz="2000" b="1" dirty="0"/>
              <a:t>Timer</a:t>
            </a:r>
            <a:r>
              <a:rPr lang="en-US" sz="2000" dirty="0"/>
              <a:t> </a:t>
            </a:r>
            <a:r>
              <a:rPr lang="en-US" sz="2000" dirty="0" err="1"/>
              <a:t>istanziata</a:t>
            </a:r>
            <a:r>
              <a:rPr lang="en-US" sz="2000" dirty="0"/>
              <a:t> </a:t>
            </a:r>
            <a:r>
              <a:rPr lang="en-US" sz="2000" dirty="0" err="1"/>
              <a:t>staticamente</a:t>
            </a:r>
            <a:endParaRPr lang="en-US" sz="2000" dirty="0"/>
          </a:p>
          <a:p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permette</a:t>
            </a:r>
            <a:r>
              <a:rPr lang="en-US" sz="2000" dirty="0"/>
              <a:t> a </a:t>
            </a:r>
            <a:r>
              <a:rPr lang="en-US" sz="2000" b="1" dirty="0"/>
              <a:t>Scene Manager</a:t>
            </a:r>
            <a:r>
              <a:rPr lang="en-US" sz="2000" dirty="0"/>
              <a:t> di </a:t>
            </a:r>
            <a:r>
              <a:rPr lang="en-US" sz="2000" dirty="0" err="1"/>
              <a:t>accedere</a:t>
            </a:r>
            <a:r>
              <a:rPr lang="en-US" sz="2000" dirty="0"/>
              <a:t> ai </a:t>
            </a:r>
            <a:r>
              <a:rPr lang="en-US" sz="2000" dirty="0" err="1"/>
              <a:t>metodi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classe</a:t>
            </a:r>
            <a:r>
              <a:rPr lang="en-US" sz="2000" dirty="0"/>
              <a:t> Timer senza </a:t>
            </a:r>
            <a:r>
              <a:rPr lang="en-US" sz="2000" dirty="0" err="1"/>
              <a:t>doverla</a:t>
            </a:r>
            <a:r>
              <a:rPr lang="en-US" sz="2000" dirty="0"/>
              <a:t> </a:t>
            </a:r>
            <a:r>
              <a:rPr lang="en-US" sz="2000" dirty="0" err="1"/>
              <a:t>istanziare</a:t>
            </a:r>
            <a:r>
              <a:rPr lang="en-US" sz="2000" dirty="0"/>
              <a:t> </a:t>
            </a:r>
            <a:r>
              <a:rPr lang="en-US" sz="2000" dirty="0" err="1"/>
              <a:t>localmente</a:t>
            </a:r>
            <a:endParaRPr lang="en-US" sz="200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BF1025-93DD-42FA-A597-62CB64AA8166}"/>
              </a:ext>
            </a:extLst>
          </p:cNvPr>
          <p:cNvCxnSpPr>
            <a:cxnSpLocks/>
          </p:cNvCxnSpPr>
          <p:nvPr/>
        </p:nvCxnSpPr>
        <p:spPr>
          <a:xfrm>
            <a:off x="1613498" y="2779231"/>
            <a:ext cx="20365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DECC1258-7FB2-4181-A3B2-2DAE0FD114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" t="3713" b="1747"/>
          <a:stretch/>
        </p:blipFill>
        <p:spPr>
          <a:xfrm>
            <a:off x="5705963" y="416262"/>
            <a:ext cx="5897789" cy="60254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B38FBE5-3277-4EB4-8C13-C787BC2790E7}"/>
              </a:ext>
            </a:extLst>
          </p:cNvPr>
          <p:cNvSpPr/>
          <p:nvPr/>
        </p:nvSpPr>
        <p:spPr>
          <a:xfrm>
            <a:off x="5744210" y="416262"/>
            <a:ext cx="1803400" cy="23143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B52A534-8316-4ACD-B95E-4D97FAAF4AD7}"/>
              </a:ext>
            </a:extLst>
          </p:cNvPr>
          <p:cNvCxnSpPr>
            <a:cxnSpLocks/>
          </p:cNvCxnSpPr>
          <p:nvPr/>
        </p:nvCxnSpPr>
        <p:spPr>
          <a:xfrm>
            <a:off x="767678" y="3922231"/>
            <a:ext cx="387290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F2E0E7A-1DC2-442B-BC10-44A42895E90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640580" y="531981"/>
            <a:ext cx="1103630" cy="3390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3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57" y="1416170"/>
            <a:ext cx="4102863" cy="784647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SOUND &amp;</a:t>
            </a:r>
            <a:br>
              <a:rPr lang="it-IT" sz="3000" dirty="0">
                <a:latin typeface="Copperplate Gothic Bold" panose="020E0705020206020404" pitchFamily="34" charset="0"/>
              </a:rPr>
            </a:br>
            <a:r>
              <a:rPr lang="it-IT" sz="3000" dirty="0">
                <a:latin typeface="Copperplate Gothic Bold" panose="020E0705020206020404" pitchFamily="34" charset="0"/>
              </a:rPr>
              <a:t>SOUND MANAGER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27" y="2856619"/>
            <a:ext cx="4607842" cy="2696971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2000" b="1" dirty="0"/>
              <a:t>Sound</a:t>
            </a:r>
            <a:r>
              <a:rPr lang="en-US" sz="2000" dirty="0"/>
              <a:t> </a:t>
            </a:r>
            <a:r>
              <a:rPr lang="en-US" sz="2000" dirty="0" err="1"/>
              <a:t>modella</a:t>
            </a:r>
            <a:r>
              <a:rPr lang="en-US" sz="2000" dirty="0"/>
              <a:t> un </a:t>
            </a:r>
            <a:r>
              <a:rPr lang="en-US" sz="2000" dirty="0" err="1"/>
              <a:t>generico</a:t>
            </a:r>
            <a:r>
              <a:rPr lang="en-US" sz="2000" dirty="0"/>
              <a:t> clip audio</a:t>
            </a:r>
          </a:p>
          <a:p>
            <a:r>
              <a:rPr lang="en-US" sz="2000" b="1" dirty="0" err="1"/>
              <a:t>SoundManager</a:t>
            </a:r>
            <a:r>
              <a:rPr lang="en-US" sz="2000" dirty="0"/>
              <a:t> </a:t>
            </a:r>
            <a:r>
              <a:rPr lang="en-US" sz="2000" dirty="0" err="1"/>
              <a:t>istanziato</a:t>
            </a:r>
            <a:r>
              <a:rPr lang="en-US" sz="2000" dirty="0"/>
              <a:t> </a:t>
            </a:r>
            <a:r>
              <a:rPr lang="en-US" sz="2000" dirty="0" err="1"/>
              <a:t>staticamente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SoundManager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occupa</a:t>
            </a:r>
            <a:r>
              <a:rPr lang="en-US" sz="2000" dirty="0"/>
              <a:t> di </a:t>
            </a:r>
            <a:r>
              <a:rPr lang="en-US" sz="2000" dirty="0" err="1"/>
              <a:t>prelevare</a:t>
            </a:r>
            <a:r>
              <a:rPr lang="en-US" sz="2000" dirty="0"/>
              <a:t> </a:t>
            </a:r>
            <a:r>
              <a:rPr lang="en-US" sz="2000" dirty="0" err="1"/>
              <a:t>tutte</a:t>
            </a:r>
            <a:r>
              <a:rPr lang="en-US" sz="2000" dirty="0"/>
              <a:t> le </a:t>
            </a:r>
            <a:r>
              <a:rPr lang="en-US" sz="2000" dirty="0" err="1"/>
              <a:t>tracce</a:t>
            </a:r>
            <a:r>
              <a:rPr lang="en-US" sz="2000" dirty="0"/>
              <a:t> audio </a:t>
            </a:r>
            <a:r>
              <a:rPr lang="en-US" sz="2000" dirty="0" err="1"/>
              <a:t>presenti</a:t>
            </a:r>
            <a:endParaRPr lang="en-US" sz="2000" dirty="0"/>
          </a:p>
          <a:p>
            <a:r>
              <a:rPr lang="en-US" sz="2000" b="1" dirty="0"/>
              <a:t>Play(string </a:t>
            </a:r>
            <a:r>
              <a:rPr lang="en-US" sz="2000" b="1" i="1" dirty="0"/>
              <a:t>name</a:t>
            </a:r>
            <a:r>
              <a:rPr lang="en-US" sz="2000" b="1" dirty="0"/>
              <a:t>) </a:t>
            </a:r>
            <a:r>
              <a:rPr lang="en-US" sz="2000" dirty="0" err="1"/>
              <a:t>avvia</a:t>
            </a:r>
            <a:r>
              <a:rPr lang="en-US" sz="2000" dirty="0"/>
              <a:t> la </a:t>
            </a:r>
            <a:r>
              <a:rPr lang="en-US" sz="2000" dirty="0" err="1"/>
              <a:t>riproduzione</a:t>
            </a:r>
            <a:r>
              <a:rPr lang="en-US" sz="2000" dirty="0"/>
              <a:t>, </a:t>
            </a:r>
            <a:r>
              <a:rPr lang="en-US" sz="2000" dirty="0" err="1"/>
              <a:t>dopo</a:t>
            </a:r>
            <a:r>
              <a:rPr lang="en-US" sz="2000" dirty="0"/>
              <a:t> aver </a:t>
            </a:r>
            <a:r>
              <a:rPr lang="en-US" sz="2000" dirty="0" err="1"/>
              <a:t>verificato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la </a:t>
            </a:r>
            <a:r>
              <a:rPr lang="en-US" sz="2000" dirty="0" err="1"/>
              <a:t>presenza</a:t>
            </a:r>
            <a:r>
              <a:rPr lang="en-US" sz="2000" dirty="0"/>
              <a:t> di una </a:t>
            </a:r>
            <a:r>
              <a:rPr lang="en-US" sz="2000" dirty="0" err="1"/>
              <a:t>traccia</a:t>
            </a:r>
            <a:r>
              <a:rPr lang="en-US" sz="2000" dirty="0"/>
              <a:t> </a:t>
            </a:r>
            <a:r>
              <a:rPr lang="en-US" sz="2000" i="1" dirty="0"/>
              <a:t>name</a:t>
            </a:r>
            <a:endParaRPr lang="en-US" sz="2000" b="1" i="1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BF1025-93DD-42FA-A597-62CB64AA8166}"/>
              </a:ext>
            </a:extLst>
          </p:cNvPr>
          <p:cNvCxnSpPr>
            <a:cxnSpLocks/>
          </p:cNvCxnSpPr>
          <p:nvPr/>
        </p:nvCxnSpPr>
        <p:spPr>
          <a:xfrm>
            <a:off x="255427" y="2368300"/>
            <a:ext cx="44287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8B06A9DF-7A4D-460B-AB8A-40DBB6EF4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11" y="879170"/>
            <a:ext cx="5082980" cy="482387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FE3B5B5-D8F2-48D9-9BCF-CAC2E45D5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218" y="288456"/>
            <a:ext cx="2591025" cy="2568163"/>
          </a:xfrm>
          <a:prstGeom prst="roundRect">
            <a:avLst>
              <a:gd name="adj" fmla="val 4380"/>
            </a:avLst>
          </a:prstGeom>
          <a:ln w="50800" cap="sq" cmpd="dbl">
            <a:solidFill>
              <a:srgbClr val="FF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2AC55D7-5321-41E7-B95A-310DF43F5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01" y="3429000"/>
            <a:ext cx="2972058" cy="3132091"/>
          </a:xfrm>
          <a:prstGeom prst="roundRect">
            <a:avLst>
              <a:gd name="adj" fmla="val 4380"/>
            </a:avLst>
          </a:prstGeom>
          <a:ln w="50800" cap="sq" cmpd="dbl">
            <a:solidFill>
              <a:srgbClr val="00B05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EBECB31-E170-453C-9293-0EEDA6E2669A}"/>
              </a:ext>
            </a:extLst>
          </p:cNvPr>
          <p:cNvSpPr/>
          <p:nvPr/>
        </p:nvSpPr>
        <p:spPr>
          <a:xfrm>
            <a:off x="5991860" y="3425713"/>
            <a:ext cx="370840" cy="1861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7F7B6FDD-784E-49BB-A6C2-1D755257A6C0}"/>
              </a:ext>
            </a:extLst>
          </p:cNvPr>
          <p:cNvSpPr/>
          <p:nvPr/>
        </p:nvSpPr>
        <p:spPr>
          <a:xfrm>
            <a:off x="6682740" y="3425712"/>
            <a:ext cx="403860" cy="18616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970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258076F9-7DBF-4B37-BDF1-C513CE25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302" y="2184408"/>
            <a:ext cx="7607396" cy="1790114"/>
          </a:xfr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dirty="0" err="1">
                <a:latin typeface="Copperplate Gothic Bold" panose="020E0705020206020404" pitchFamily="34" charset="0"/>
              </a:rPr>
              <a:t>Grazie</a:t>
            </a:r>
            <a:r>
              <a:rPr lang="en-US" sz="6000" b="1" dirty="0">
                <a:latin typeface="Copperplate Gothic Bold" panose="020E0705020206020404" pitchFamily="34" charset="0"/>
              </a:rPr>
              <a:t> DELL’ATTENZIONE!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02C510E-CE27-4C18-8BAA-66F623853689}"/>
              </a:ext>
            </a:extLst>
          </p:cNvPr>
          <p:cNvCxnSpPr>
            <a:cxnSpLocks/>
          </p:cNvCxnSpPr>
          <p:nvPr/>
        </p:nvCxnSpPr>
        <p:spPr>
          <a:xfrm>
            <a:off x="2847698" y="4142871"/>
            <a:ext cx="64966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85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6AD331-A502-4817-9B99-E24E6C660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528" y="453379"/>
            <a:ext cx="2580229" cy="603777"/>
          </a:xfrm>
          <a:solidFill>
            <a:schemeClr val="bg1">
              <a:alpha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Copperplate Gothic Bold" panose="020E0705020206020404" pitchFamily="34" charset="0"/>
              </a:rPr>
              <a:t>REQUISITI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2C07DE4-F12E-48F2-9745-42D6C5599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7" r="31433"/>
          <a:stretch/>
        </p:blipFill>
        <p:spPr>
          <a:xfrm>
            <a:off x="7743216" y="0"/>
            <a:ext cx="4448783" cy="6858000"/>
          </a:xfrm>
          <a:prstGeom prst="rect">
            <a:avLst/>
          </a:prstGeom>
        </p:spPr>
      </p:pic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6D52E570-3FD9-4AC4-A68F-13DBFD15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77" y="1371601"/>
            <a:ext cx="6884332" cy="518320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it-IT" sz="2400" dirty="0">
                <a:solidFill>
                  <a:schemeClr val="tx1">
                    <a:lumMod val="95000"/>
                  </a:schemeClr>
                </a:solidFill>
              </a:rPr>
              <a:t>Il gioco consiste nella creazione di una griglia 4x4 contenente 8 coppie di oggetti uguali</a:t>
            </a:r>
          </a:p>
          <a:p>
            <a:r>
              <a:rPr lang="it-IT" sz="2400" dirty="0">
                <a:solidFill>
                  <a:schemeClr val="tx1">
                    <a:lumMod val="95000"/>
                  </a:schemeClr>
                </a:solidFill>
              </a:rPr>
              <a:t>All’avvio l’utente ha 2s di tempo per memorizzare gli oggetti presenti nella griglia. Allo scadere dei 2s gli oggetti vengono coperti e la partita ha inizio</a:t>
            </a:r>
          </a:p>
          <a:p>
            <a:r>
              <a:rPr lang="it-IT" sz="2400" dirty="0">
                <a:solidFill>
                  <a:schemeClr val="tx1">
                    <a:lumMod val="95000"/>
                  </a:schemeClr>
                </a:solidFill>
              </a:rPr>
              <a:t>L’utente seleziona coppie di oggetti mediante click del mouse su due oggetti consecutivi</a:t>
            </a:r>
          </a:p>
          <a:p>
            <a:pPr lvl="1"/>
            <a:r>
              <a:rPr lang="it-IT" sz="2200" dirty="0">
                <a:solidFill>
                  <a:schemeClr val="tx1">
                    <a:lumMod val="95000"/>
                  </a:schemeClr>
                </a:solidFill>
              </a:rPr>
              <a:t>in caso di accoppiamento corretto, gli oggetti scompaiono lasciando uno spazio vuoto</a:t>
            </a:r>
          </a:p>
          <a:p>
            <a:pPr lvl="1"/>
            <a:r>
              <a:rPr lang="it-IT" sz="2200" dirty="0">
                <a:solidFill>
                  <a:schemeClr val="tx1">
                    <a:lumMod val="95000"/>
                  </a:schemeClr>
                </a:solidFill>
              </a:rPr>
              <a:t>viceversa, gli oggetti tornano ad essere coperti e l’utente perde una delle vite a sua disposizione</a:t>
            </a:r>
          </a:p>
          <a:p>
            <a:r>
              <a:rPr lang="it-IT" sz="2400" dirty="0">
                <a:solidFill>
                  <a:schemeClr val="tx1">
                    <a:lumMod val="95000"/>
                  </a:schemeClr>
                </a:solidFill>
              </a:rPr>
              <a:t>Se l’utente termina le vite andrà in Game Over</a:t>
            </a:r>
          </a:p>
        </p:txBody>
      </p:sp>
    </p:spTree>
    <p:extLst>
      <p:ext uri="{BB962C8B-B14F-4D97-AF65-F5344CB8AC3E}">
        <p14:creationId xmlns:p14="http://schemas.microsoft.com/office/powerpoint/2010/main" val="426102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6AD331-A502-4817-9B99-E24E6C660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405" y="485531"/>
            <a:ext cx="3657626" cy="1262520"/>
          </a:xfrm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Copperplate Gothic Bold" panose="020E0705020206020404" pitchFamily="34" charset="0"/>
              </a:rPr>
              <a:t>Funzionalità</a:t>
            </a:r>
            <a:br>
              <a:rPr lang="it-IT" sz="3200" dirty="0">
                <a:latin typeface="Copperplate Gothic Bold" panose="020E0705020206020404" pitchFamily="34" charset="0"/>
              </a:rPr>
            </a:br>
            <a:r>
              <a:rPr lang="it-IT" sz="3200" dirty="0">
                <a:latin typeface="Copperplate Gothic Bold" panose="020E0705020206020404" pitchFamily="34" charset="0"/>
              </a:rPr>
              <a:t>AGGIUNTIVE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2C07DE4-F12E-48F2-9745-42D6C5599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7" r="31433"/>
          <a:stretch/>
        </p:blipFill>
        <p:spPr>
          <a:xfrm>
            <a:off x="7743216" y="0"/>
            <a:ext cx="4448783" cy="6858000"/>
          </a:xfrm>
          <a:prstGeom prst="rect">
            <a:avLst/>
          </a:prstGeom>
        </p:spPr>
      </p:pic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6D52E570-3FD9-4AC4-A68F-13DBFD15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52" y="2037522"/>
            <a:ext cx="6884332" cy="414953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it-IT" sz="2400" dirty="0"/>
              <a:t>Introduzione di una modalità di gioco con difficoltà minore («FACILE»), con creazione di una griglia 4x2 contenente 4 coppie di oggetti uguali</a:t>
            </a:r>
          </a:p>
          <a:p>
            <a:pPr lvl="1"/>
            <a:r>
              <a:rPr lang="it-IT" sz="2200" dirty="0"/>
              <a:t>tale semplificazione del gioco coincide con una riduzione delle vite a disposizione dell’utente</a:t>
            </a:r>
          </a:p>
          <a:p>
            <a:endParaRPr lang="it-IT" sz="500" dirty="0"/>
          </a:p>
          <a:p>
            <a:r>
              <a:rPr lang="it-IT" sz="2400" dirty="0"/>
              <a:t>Introduzione di una schermata per la consultazione delle statistiche relative alle partite giocate</a:t>
            </a:r>
          </a:p>
          <a:p>
            <a:pPr lvl="1"/>
            <a:r>
              <a:rPr lang="it-IT" sz="1800" dirty="0"/>
              <a:t>PARTITE GIOCATE, PARTIVE VINTE in MOD. FACILE, PARTITE VINTE in MOD. DIFFICILE, MIGLIOR TEMPO in MOD. FACILE, MIGLIOR TEMPO in MOD. DIFFICILE</a:t>
            </a:r>
          </a:p>
        </p:txBody>
      </p:sp>
    </p:spTree>
    <p:extLst>
      <p:ext uri="{BB962C8B-B14F-4D97-AF65-F5344CB8AC3E}">
        <p14:creationId xmlns:p14="http://schemas.microsoft.com/office/powerpoint/2010/main" val="134628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DF725-2F3E-491F-94A3-FE648A62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266" y="1672771"/>
            <a:ext cx="1765309" cy="660987"/>
          </a:xfrm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Copperplate Gothic Bold" panose="020E0705020206020404" pitchFamily="34" charset="0"/>
              </a:rPr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D9F98901-9FE9-4AD5-9105-8221ED3DF6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182" r="16111"/>
          <a:stretch/>
        </p:blipFill>
        <p:spPr>
          <a:xfrm>
            <a:off x="4674689" y="843837"/>
            <a:ext cx="6897878" cy="51703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Graphic 6" descr="Play">
            <a:extLst>
              <a:ext uri="{FF2B5EF4-FFF2-40B4-BE49-F238E27FC236}">
                <a16:creationId xmlns:a16="http://schemas.microsoft.com/office/drawing/2014/main" id="{A2899BA6-2366-4289-8E0E-3B5BE512F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2162" y="2967574"/>
            <a:ext cx="2404563" cy="24045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08DE97E-E29A-42FF-8CE1-1EFA44EA581F}"/>
              </a:ext>
            </a:extLst>
          </p:cNvPr>
          <p:cNvCxnSpPr>
            <a:cxnSpLocks/>
          </p:cNvCxnSpPr>
          <p:nvPr/>
        </p:nvCxnSpPr>
        <p:spPr>
          <a:xfrm>
            <a:off x="1285987" y="2461698"/>
            <a:ext cx="215786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5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>
            <a:extLst>
              <a:ext uri="{FF2B5EF4-FFF2-40B4-BE49-F238E27FC236}">
                <a16:creationId xmlns:a16="http://schemas.microsoft.com/office/drawing/2014/main" id="{0296D3D9-45C7-440B-AD0E-5F9040CA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45" y="684378"/>
            <a:ext cx="1874173" cy="507254"/>
          </a:xfrm>
          <a:solidFill>
            <a:schemeClr val="bg1">
              <a:alpha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Copperplate Gothic Bold" panose="020E0705020206020404" pitchFamily="34" charset="0"/>
              </a:rPr>
              <a:t>SCRIPT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25A5CA1-3C91-4C87-B72C-21EA4903FE43}"/>
              </a:ext>
            </a:extLst>
          </p:cNvPr>
          <p:cNvCxnSpPr>
            <a:cxnSpLocks/>
          </p:cNvCxnSpPr>
          <p:nvPr/>
        </p:nvCxnSpPr>
        <p:spPr>
          <a:xfrm>
            <a:off x="233680" y="1288152"/>
            <a:ext cx="205860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ACAA9A7D-6285-4AFA-9564-BEE7F2E9F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7518" y="393816"/>
            <a:ext cx="9524058" cy="60703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68FFA66-170D-4EB1-9C85-69731F986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24" y="1717043"/>
            <a:ext cx="2237013" cy="1310628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it-IT" sz="2000" dirty="0"/>
              <a:t>SCENA 1</a:t>
            </a:r>
          </a:p>
          <a:p>
            <a:r>
              <a:rPr lang="it-IT" sz="2000" dirty="0"/>
              <a:t>SCENA 2</a:t>
            </a:r>
          </a:p>
          <a:p>
            <a:r>
              <a:rPr lang="it-IT" sz="2000" dirty="0"/>
              <a:t>ENTRAMBE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5EE9633-0EA7-4500-A994-C48B6741C971}"/>
              </a:ext>
            </a:extLst>
          </p:cNvPr>
          <p:cNvSpPr/>
          <p:nvPr/>
        </p:nvSpPr>
        <p:spPr>
          <a:xfrm>
            <a:off x="2048462" y="1794315"/>
            <a:ext cx="243825" cy="243825"/>
          </a:xfrm>
          <a:prstGeom prst="rect">
            <a:avLst/>
          </a:prstGeom>
          <a:solidFill>
            <a:srgbClr val="22B14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A62FA8C-B419-4E32-823E-A2C172E6800E}"/>
              </a:ext>
            </a:extLst>
          </p:cNvPr>
          <p:cNvSpPr/>
          <p:nvPr/>
        </p:nvSpPr>
        <p:spPr>
          <a:xfrm>
            <a:off x="2048462" y="2211935"/>
            <a:ext cx="243825" cy="243825"/>
          </a:xfrm>
          <a:prstGeom prst="rect">
            <a:avLst/>
          </a:prstGeom>
          <a:solidFill>
            <a:srgbClr val="FF7F2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3941FC6-4FEF-4717-B98F-A9C0148FB4DD}"/>
              </a:ext>
            </a:extLst>
          </p:cNvPr>
          <p:cNvSpPr/>
          <p:nvPr/>
        </p:nvSpPr>
        <p:spPr>
          <a:xfrm>
            <a:off x="2048462" y="2629555"/>
            <a:ext cx="243825" cy="2438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9EBD7D3-8DD1-44D4-8A7D-DDB0147BBC47}"/>
              </a:ext>
            </a:extLst>
          </p:cNvPr>
          <p:cNvSpPr/>
          <p:nvPr/>
        </p:nvSpPr>
        <p:spPr>
          <a:xfrm>
            <a:off x="7871381" y="452487"/>
            <a:ext cx="3998774" cy="5750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40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36" y="1811021"/>
            <a:ext cx="2743010" cy="51652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 err="1">
                <a:latin typeface="Copperplate Gothic Bold" panose="020E0705020206020404" pitchFamily="34" charset="0"/>
              </a:rPr>
              <a:t>Main</a:t>
            </a:r>
            <a:r>
              <a:rPr lang="it-IT" sz="3000" dirty="0">
                <a:latin typeface="Copperplate Gothic Bold" panose="020E0705020206020404" pitchFamily="34" charset="0"/>
              </a:rPr>
              <a:t> MENU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6" y="2841467"/>
            <a:ext cx="4125155" cy="2460413"/>
          </a:xfrm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/>
          <a:p>
            <a:r>
              <a:rPr lang="en-US" sz="2000" dirty="0"/>
              <a:t>La </a:t>
            </a:r>
            <a:r>
              <a:rPr lang="en-US" sz="2000" dirty="0" err="1"/>
              <a:t>difficoltà</a:t>
            </a:r>
            <a:r>
              <a:rPr lang="en-US" sz="2000" dirty="0"/>
              <a:t> di </a:t>
            </a:r>
            <a:r>
              <a:rPr lang="en-US" sz="2000" dirty="0" err="1"/>
              <a:t>gioco</a:t>
            </a:r>
            <a:r>
              <a:rPr lang="en-US" sz="2000" dirty="0"/>
              <a:t> </a:t>
            </a:r>
            <a:r>
              <a:rPr lang="en-US" sz="2000" dirty="0" err="1"/>
              <a:t>selezionata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memorizzata</a:t>
            </a:r>
            <a:r>
              <a:rPr lang="en-US" sz="2000" dirty="0"/>
              <a:t> in </a:t>
            </a:r>
            <a:r>
              <a:rPr lang="en-US" sz="2000" b="1" dirty="0" err="1"/>
              <a:t>PlayerPrefs</a:t>
            </a:r>
            <a:endParaRPr lang="en-US" sz="2000" b="1" dirty="0"/>
          </a:p>
          <a:p>
            <a:r>
              <a:rPr lang="en-US" sz="2000" dirty="0"/>
              <a:t>Le </a:t>
            </a:r>
            <a:r>
              <a:rPr lang="en-US" sz="2000" dirty="0" err="1"/>
              <a:t>statistiche</a:t>
            </a:r>
            <a:r>
              <a:rPr lang="en-US" sz="2000" dirty="0"/>
              <a:t> di </a:t>
            </a:r>
            <a:r>
              <a:rPr lang="en-US" sz="2000" dirty="0" err="1"/>
              <a:t>gioco</a:t>
            </a:r>
            <a:r>
              <a:rPr lang="en-US" sz="2000" dirty="0"/>
              <a:t> </a:t>
            </a:r>
            <a:r>
              <a:rPr lang="en-US" sz="2000" dirty="0" err="1"/>
              <a:t>vengono</a:t>
            </a:r>
            <a:r>
              <a:rPr lang="en-US" sz="2000" dirty="0"/>
              <a:t> </a:t>
            </a:r>
            <a:r>
              <a:rPr lang="en-US" sz="2000" dirty="0" err="1"/>
              <a:t>accedute</a:t>
            </a:r>
            <a:r>
              <a:rPr lang="en-US" sz="2000" dirty="0"/>
              <a:t> </a:t>
            </a:r>
            <a:r>
              <a:rPr lang="en-US" sz="2000" dirty="0" err="1"/>
              <a:t>tramite</a:t>
            </a:r>
            <a:r>
              <a:rPr lang="en-US" sz="2000" dirty="0"/>
              <a:t> </a:t>
            </a:r>
            <a:r>
              <a:rPr lang="en-US" sz="2000" b="1" dirty="0" err="1"/>
              <a:t>PlayerPrefs</a:t>
            </a:r>
            <a:r>
              <a:rPr lang="en-US" sz="2000" dirty="0"/>
              <a:t> </a:t>
            </a:r>
          </a:p>
          <a:p>
            <a:r>
              <a:rPr lang="en-US" sz="2000" dirty="0"/>
              <a:t>Il </a:t>
            </a:r>
            <a:r>
              <a:rPr lang="en-US" sz="2000" dirty="0" err="1"/>
              <a:t>caricamento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scena</a:t>
            </a:r>
            <a:r>
              <a:rPr lang="en-US" sz="2000" dirty="0"/>
              <a:t> di </a:t>
            </a:r>
            <a:r>
              <a:rPr lang="en-US" sz="2000" dirty="0" err="1"/>
              <a:t>gioco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demandato</a:t>
            </a:r>
            <a:r>
              <a:rPr lang="en-US" sz="2000" dirty="0"/>
              <a:t> a </a:t>
            </a:r>
            <a:r>
              <a:rPr lang="en-US" sz="2000" b="1" dirty="0" err="1"/>
              <a:t>SceneManager</a:t>
            </a:r>
            <a:endParaRPr lang="en-US" sz="2000" b="1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C0B9210-78FC-4248-9D88-5B1A89D1D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6334" y="612617"/>
            <a:ext cx="7416140" cy="56327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BF1025-93DD-42FA-A597-62CB64AA8166}"/>
              </a:ext>
            </a:extLst>
          </p:cNvPr>
          <p:cNvCxnSpPr>
            <a:cxnSpLocks/>
          </p:cNvCxnSpPr>
          <p:nvPr/>
        </p:nvCxnSpPr>
        <p:spPr>
          <a:xfrm>
            <a:off x="838580" y="2458721"/>
            <a:ext cx="29714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5532D0B-A658-449B-AD1A-139A2D366560}"/>
              </a:ext>
            </a:extLst>
          </p:cNvPr>
          <p:cNvCxnSpPr>
            <a:cxnSpLocks/>
          </p:cNvCxnSpPr>
          <p:nvPr/>
        </p:nvCxnSpPr>
        <p:spPr>
          <a:xfrm>
            <a:off x="523900" y="3312160"/>
            <a:ext cx="337811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DC70797-8F34-4AE8-8FED-57B58C07FB20}"/>
              </a:ext>
            </a:extLst>
          </p:cNvPr>
          <p:cNvCxnSpPr>
            <a:cxnSpLocks/>
          </p:cNvCxnSpPr>
          <p:nvPr/>
        </p:nvCxnSpPr>
        <p:spPr>
          <a:xfrm>
            <a:off x="523900" y="3624580"/>
            <a:ext cx="349241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52D181A-984D-43D1-B75F-44E507741940}"/>
              </a:ext>
            </a:extLst>
          </p:cNvPr>
          <p:cNvSpPr/>
          <p:nvPr/>
        </p:nvSpPr>
        <p:spPr>
          <a:xfrm>
            <a:off x="4734353" y="982980"/>
            <a:ext cx="3068527" cy="16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8CFC05B-DA72-4D3D-AD0F-126D7E2F18BD}"/>
              </a:ext>
            </a:extLst>
          </p:cNvPr>
          <p:cNvSpPr/>
          <p:nvPr/>
        </p:nvSpPr>
        <p:spPr>
          <a:xfrm>
            <a:off x="4734353" y="1860921"/>
            <a:ext cx="3068527" cy="16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959FD71-8BA7-4314-A136-D85CE4A2C357}"/>
              </a:ext>
            </a:extLst>
          </p:cNvPr>
          <p:cNvCxnSpPr>
            <a:cxnSpLocks/>
          </p:cNvCxnSpPr>
          <p:nvPr/>
        </p:nvCxnSpPr>
        <p:spPr>
          <a:xfrm>
            <a:off x="523900" y="4817961"/>
            <a:ext cx="3576237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7B7CF4A-1392-4273-B5F0-F0B831F4AA1D}"/>
              </a:ext>
            </a:extLst>
          </p:cNvPr>
          <p:cNvCxnSpPr>
            <a:cxnSpLocks/>
          </p:cNvCxnSpPr>
          <p:nvPr/>
        </p:nvCxnSpPr>
        <p:spPr>
          <a:xfrm>
            <a:off x="523900" y="5115141"/>
            <a:ext cx="3682917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F67C896-4D1A-48F3-9FD0-CB0BA06F2165}"/>
              </a:ext>
            </a:extLst>
          </p:cNvPr>
          <p:cNvCxnSpPr>
            <a:cxnSpLocks/>
          </p:cNvCxnSpPr>
          <p:nvPr/>
        </p:nvCxnSpPr>
        <p:spPr>
          <a:xfrm>
            <a:off x="4734353" y="1292441"/>
            <a:ext cx="1453087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F349B253-A360-4D05-B601-54713B18F40F}"/>
              </a:ext>
            </a:extLst>
          </p:cNvPr>
          <p:cNvCxnSpPr>
            <a:cxnSpLocks/>
          </p:cNvCxnSpPr>
          <p:nvPr/>
        </p:nvCxnSpPr>
        <p:spPr>
          <a:xfrm>
            <a:off x="4734353" y="2168741"/>
            <a:ext cx="1453087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26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46" y="628426"/>
            <a:ext cx="3078290" cy="51652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PAUSE MENU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929" y="1500431"/>
            <a:ext cx="4453511" cy="2311631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2000" dirty="0"/>
              <a:t>La </a:t>
            </a:r>
            <a:r>
              <a:rPr lang="en-US" sz="2000" dirty="0" err="1"/>
              <a:t>variabile</a:t>
            </a:r>
            <a:r>
              <a:rPr lang="en-US" sz="2000" dirty="0"/>
              <a:t> </a:t>
            </a:r>
            <a:r>
              <a:rPr lang="en-US" sz="2000" dirty="0" err="1"/>
              <a:t>statica</a:t>
            </a:r>
            <a:r>
              <a:rPr lang="en-US" sz="2000" dirty="0"/>
              <a:t> </a:t>
            </a:r>
            <a:r>
              <a:rPr lang="en-US" sz="2000" b="1" dirty="0" err="1"/>
              <a:t>gameRunning</a:t>
            </a:r>
            <a:r>
              <a:rPr lang="en-US" sz="2000" dirty="0"/>
              <a:t> </a:t>
            </a:r>
            <a:r>
              <a:rPr lang="en-US" sz="2000" dirty="0" err="1"/>
              <a:t>segnala</a:t>
            </a:r>
            <a:r>
              <a:rPr lang="en-US" sz="2000" dirty="0"/>
              <a:t> se la partita è in </a:t>
            </a:r>
            <a:r>
              <a:rPr lang="en-US" sz="2000" dirty="0" err="1"/>
              <a:t>corso</a:t>
            </a:r>
            <a:endParaRPr lang="en-US" sz="2000" dirty="0"/>
          </a:p>
          <a:p>
            <a:pPr lvl="1"/>
            <a:r>
              <a:rPr lang="en-US" sz="1800" dirty="0" err="1"/>
              <a:t>settata</a:t>
            </a:r>
            <a:r>
              <a:rPr lang="en-US" sz="1800" dirty="0"/>
              <a:t> a </a:t>
            </a:r>
            <a:r>
              <a:rPr lang="en-US" sz="1800" b="1" dirty="0"/>
              <a:t>true </a:t>
            </a:r>
            <a:r>
              <a:rPr lang="en-US" sz="1800" dirty="0" err="1"/>
              <a:t>all’avvio</a:t>
            </a:r>
            <a:r>
              <a:rPr lang="en-US" sz="1800" dirty="0"/>
              <a:t> </a:t>
            </a:r>
            <a:r>
              <a:rPr lang="en-US" sz="1800" dirty="0" err="1"/>
              <a:t>della</a:t>
            </a:r>
            <a:r>
              <a:rPr lang="en-US" sz="1800" dirty="0"/>
              <a:t> partita</a:t>
            </a:r>
          </a:p>
          <a:p>
            <a:pPr lvl="1"/>
            <a:r>
              <a:rPr lang="en-US" sz="1800" dirty="0" err="1"/>
              <a:t>settata</a:t>
            </a:r>
            <a:r>
              <a:rPr lang="en-US" sz="1800" dirty="0"/>
              <a:t> a </a:t>
            </a:r>
            <a:r>
              <a:rPr lang="en-US" sz="1800" b="1" dirty="0"/>
              <a:t>false</a:t>
            </a:r>
            <a:r>
              <a:rPr lang="en-US" sz="1800" dirty="0"/>
              <a:t> al </a:t>
            </a:r>
            <a:r>
              <a:rPr lang="en-US" sz="1800" dirty="0" err="1"/>
              <a:t>termine</a:t>
            </a:r>
            <a:r>
              <a:rPr lang="en-US" sz="1800" dirty="0"/>
              <a:t> </a:t>
            </a:r>
            <a:r>
              <a:rPr lang="en-US" sz="1800" dirty="0" err="1"/>
              <a:t>della</a:t>
            </a:r>
            <a:r>
              <a:rPr lang="en-US" sz="1800" dirty="0"/>
              <a:t> partita</a:t>
            </a:r>
          </a:p>
          <a:p>
            <a:r>
              <a:rPr lang="en-US" sz="2000" b="1" dirty="0" err="1"/>
              <a:t>Time.timeScale</a:t>
            </a:r>
            <a:r>
              <a:rPr lang="en-US" sz="2000" b="1" dirty="0"/>
              <a:t> </a:t>
            </a:r>
            <a:r>
              <a:rPr lang="en-US" sz="2000" dirty="0" err="1"/>
              <a:t>mette</a:t>
            </a:r>
            <a:r>
              <a:rPr lang="en-US" sz="2000" dirty="0"/>
              <a:t> </a:t>
            </a:r>
            <a:r>
              <a:rPr lang="en-US" sz="2000" dirty="0" err="1"/>
              <a:t>effettivamente</a:t>
            </a:r>
            <a:r>
              <a:rPr lang="en-US" sz="2000" dirty="0"/>
              <a:t> in </a:t>
            </a:r>
            <a:r>
              <a:rPr lang="en-US" sz="2000" dirty="0" err="1"/>
              <a:t>pausa</a:t>
            </a:r>
            <a:r>
              <a:rPr lang="en-US" sz="2000" dirty="0"/>
              <a:t> </a:t>
            </a:r>
            <a:r>
              <a:rPr lang="en-US" sz="2000" dirty="0" err="1"/>
              <a:t>l’esecuzione</a:t>
            </a:r>
            <a:r>
              <a:rPr lang="en-US" sz="2000" dirty="0"/>
              <a:t> del </a:t>
            </a:r>
            <a:r>
              <a:rPr lang="en-US" sz="2000" dirty="0" err="1"/>
              <a:t>gioco</a:t>
            </a:r>
            <a:endParaRPr lang="en-US" sz="200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BF1025-93DD-42FA-A597-62CB64AA8166}"/>
              </a:ext>
            </a:extLst>
          </p:cNvPr>
          <p:cNvCxnSpPr>
            <a:cxnSpLocks/>
          </p:cNvCxnSpPr>
          <p:nvPr/>
        </p:nvCxnSpPr>
        <p:spPr>
          <a:xfrm>
            <a:off x="581620" y="1269747"/>
            <a:ext cx="341126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DECC1258-7FB2-4181-A3B2-2DAE0FD11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1153" y="671947"/>
            <a:ext cx="6591079" cy="551410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BAE5EB-7361-48BF-9C2A-86E470FC3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73" t="24885" r="26210" b="67532"/>
          <a:stretch/>
        </p:blipFill>
        <p:spPr>
          <a:xfrm>
            <a:off x="8169275" y="2006272"/>
            <a:ext cx="1791969" cy="19781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BA5E8AB-F1F9-4EA3-B76E-BC413BCAC768}"/>
              </a:ext>
            </a:extLst>
          </p:cNvPr>
          <p:cNvCxnSpPr>
            <a:cxnSpLocks/>
          </p:cNvCxnSpPr>
          <p:nvPr/>
        </p:nvCxnSpPr>
        <p:spPr>
          <a:xfrm>
            <a:off x="888507" y="1894421"/>
            <a:ext cx="3104373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0E30DF4-33F3-4329-BB86-1409DEBF2277}"/>
              </a:ext>
            </a:extLst>
          </p:cNvPr>
          <p:cNvSpPr/>
          <p:nvPr/>
        </p:nvSpPr>
        <p:spPr>
          <a:xfrm>
            <a:off x="8169275" y="2006272"/>
            <a:ext cx="1791969" cy="19781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D74A1D8-CC42-4F1D-B034-FF1BB5292F0B}"/>
              </a:ext>
            </a:extLst>
          </p:cNvPr>
          <p:cNvCxnSpPr>
            <a:cxnSpLocks/>
          </p:cNvCxnSpPr>
          <p:nvPr/>
        </p:nvCxnSpPr>
        <p:spPr>
          <a:xfrm>
            <a:off x="561423" y="3429000"/>
            <a:ext cx="1663617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9D9E739-F98E-4BA0-B21B-3DC2D9F5FB2B}"/>
              </a:ext>
            </a:extLst>
          </p:cNvPr>
          <p:cNvSpPr/>
          <p:nvPr/>
        </p:nvSpPr>
        <p:spPr>
          <a:xfrm>
            <a:off x="5359193" y="4632959"/>
            <a:ext cx="1498807" cy="1981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C6EA4443-6C45-4627-A821-CDD9B7117549}"/>
              </a:ext>
            </a:extLst>
          </p:cNvPr>
          <p:cNvSpPr/>
          <p:nvPr/>
        </p:nvSpPr>
        <p:spPr>
          <a:xfrm>
            <a:off x="8612933" y="4632958"/>
            <a:ext cx="1498807" cy="1981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2BB73F4-480E-4F20-A097-D99A97B62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72" y="4124026"/>
            <a:ext cx="3341873" cy="2439816"/>
          </a:xfrm>
          <a:prstGeom prst="roundRect">
            <a:avLst>
              <a:gd name="adj" fmla="val 20621"/>
            </a:avLst>
          </a:prstGeom>
          <a:ln w="50800" cap="sq" cmpd="dbl">
            <a:solidFill>
              <a:srgbClr val="FF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3CF704A-3F9B-4AEB-8CAD-9991921FA039}"/>
              </a:ext>
            </a:extLst>
          </p:cNvPr>
          <p:cNvSpPr/>
          <p:nvPr/>
        </p:nvSpPr>
        <p:spPr>
          <a:xfrm>
            <a:off x="4870972" y="4066032"/>
            <a:ext cx="6142468" cy="22433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2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27" y="1192900"/>
            <a:ext cx="3165331" cy="951352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SCENE MANAGER (1)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50" y="2977782"/>
            <a:ext cx="3782886" cy="2675354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2000" dirty="0" err="1"/>
              <a:t>Inizializza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parametri</a:t>
            </a:r>
            <a:r>
              <a:rPr lang="en-US" sz="2000" dirty="0"/>
              <a:t> di </a:t>
            </a:r>
            <a:r>
              <a:rPr lang="en-US" sz="2000" dirty="0" err="1"/>
              <a:t>gioco</a:t>
            </a:r>
            <a:r>
              <a:rPr lang="en-US" sz="2000" dirty="0"/>
              <a:t> in base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difficoltà</a:t>
            </a:r>
            <a:r>
              <a:rPr lang="en-US" sz="2000" dirty="0"/>
              <a:t> </a:t>
            </a:r>
            <a:r>
              <a:rPr lang="en-US" sz="2000" dirty="0" err="1"/>
              <a:t>selezionata</a:t>
            </a:r>
            <a:endParaRPr lang="en-US" sz="2000" dirty="0"/>
          </a:p>
          <a:p>
            <a:r>
              <a:rPr lang="en-US" sz="2000" dirty="0"/>
              <a:t>Il </a:t>
            </a:r>
            <a:r>
              <a:rPr lang="en-US" sz="2000" dirty="0" err="1"/>
              <a:t>metodo</a:t>
            </a:r>
            <a:r>
              <a:rPr lang="en-US" sz="2000" dirty="0"/>
              <a:t> </a:t>
            </a:r>
            <a:r>
              <a:rPr lang="en-US" sz="2000" b="1" dirty="0" err="1"/>
              <a:t>DisplayCards</a:t>
            </a:r>
            <a:r>
              <a:rPr lang="en-US" sz="2000" dirty="0"/>
              <a:t> </a:t>
            </a:r>
            <a:r>
              <a:rPr lang="en-US" sz="2000" dirty="0" err="1"/>
              <a:t>utilizza</a:t>
            </a:r>
            <a:r>
              <a:rPr lang="en-US" sz="2000" dirty="0"/>
              <a:t> </a:t>
            </a:r>
            <a:r>
              <a:rPr lang="en-US" sz="2000" dirty="0" err="1"/>
              <a:t>tali</a:t>
            </a:r>
            <a:r>
              <a:rPr lang="en-US" sz="2000" dirty="0"/>
              <a:t> </a:t>
            </a:r>
            <a:r>
              <a:rPr lang="en-US" sz="2000" dirty="0" err="1"/>
              <a:t>parametri</a:t>
            </a:r>
            <a:r>
              <a:rPr lang="en-US" sz="2000" dirty="0"/>
              <a:t> per </a:t>
            </a:r>
            <a:r>
              <a:rPr lang="en-US" sz="2000" dirty="0" err="1"/>
              <a:t>visualizzare</a:t>
            </a:r>
            <a:r>
              <a:rPr lang="en-US" sz="2000" dirty="0"/>
              <a:t> a </a:t>
            </a:r>
            <a:r>
              <a:rPr lang="en-US" sz="2000" dirty="0" err="1"/>
              <a:t>schermo</a:t>
            </a:r>
            <a:r>
              <a:rPr lang="en-US" sz="2000" dirty="0"/>
              <a:t> la </a:t>
            </a:r>
            <a:r>
              <a:rPr lang="en-US" sz="2000" dirty="0" err="1"/>
              <a:t>griglia</a:t>
            </a:r>
            <a:r>
              <a:rPr lang="en-US" sz="2000" dirty="0"/>
              <a:t> di carte </a:t>
            </a:r>
          </a:p>
          <a:p>
            <a:r>
              <a:rPr lang="en-US" sz="2000" dirty="0" err="1"/>
              <a:t>Scopre</a:t>
            </a:r>
            <a:r>
              <a:rPr lang="en-US" sz="2000" dirty="0"/>
              <a:t> le carte per 2s e poi le </a:t>
            </a:r>
            <a:r>
              <a:rPr lang="en-US" sz="2000" dirty="0" err="1"/>
              <a:t>ricopre</a:t>
            </a:r>
            <a:r>
              <a:rPr lang="en-US" sz="2000" dirty="0"/>
              <a:t> </a:t>
            </a:r>
            <a:r>
              <a:rPr lang="en-US" sz="2000" dirty="0" err="1"/>
              <a:t>dando</a:t>
            </a:r>
            <a:r>
              <a:rPr lang="en-US" sz="2000" dirty="0"/>
              <a:t> </a:t>
            </a:r>
            <a:r>
              <a:rPr lang="en-US" sz="2000" dirty="0" err="1"/>
              <a:t>inizio</a:t>
            </a:r>
            <a:r>
              <a:rPr lang="en-US" sz="2000" dirty="0"/>
              <a:t> </a:t>
            </a:r>
            <a:r>
              <a:rPr lang="en-US" sz="2000" dirty="0" err="1"/>
              <a:t>alla</a:t>
            </a:r>
            <a:r>
              <a:rPr lang="en-US" sz="2000" dirty="0"/>
              <a:t> partita</a:t>
            </a:r>
          </a:p>
        </p:txBody>
      </p:sp>
      <p:pic>
        <p:nvPicPr>
          <p:cNvPr id="6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69C136-675E-42A2-8F83-71348A86E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02" y="772639"/>
            <a:ext cx="7910986" cy="53794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BC42624-F7D0-4252-AF0A-32DE1D72F1F1}"/>
              </a:ext>
            </a:extLst>
          </p:cNvPr>
          <p:cNvCxnSpPr>
            <a:cxnSpLocks/>
          </p:cNvCxnSpPr>
          <p:nvPr/>
        </p:nvCxnSpPr>
        <p:spPr>
          <a:xfrm>
            <a:off x="314960" y="2296161"/>
            <a:ext cx="348488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2E0ADCBD-2BE3-430D-9C0E-DA7321468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316" y="1675533"/>
            <a:ext cx="3679538" cy="1992305"/>
          </a:xfrm>
          <a:prstGeom prst="roundRect">
            <a:avLst>
              <a:gd name="adj" fmla="val 13711"/>
            </a:avLst>
          </a:prstGeom>
          <a:ln w="50800" cap="sq" cmpd="dbl">
            <a:solidFill>
              <a:srgbClr val="00B05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9BE5E66-6FD5-45F6-B9C4-66C973FE95B7}"/>
              </a:ext>
            </a:extLst>
          </p:cNvPr>
          <p:cNvSpPr/>
          <p:nvPr/>
        </p:nvSpPr>
        <p:spPr>
          <a:xfrm>
            <a:off x="4552282" y="2109994"/>
            <a:ext cx="1702214" cy="26744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E1D16AA-FE1B-4165-849E-A6EF56DEDB58}"/>
              </a:ext>
            </a:extLst>
          </p:cNvPr>
          <p:cNvCxnSpPr>
            <a:cxnSpLocks/>
          </p:cNvCxnSpPr>
          <p:nvPr/>
        </p:nvCxnSpPr>
        <p:spPr>
          <a:xfrm>
            <a:off x="1452963" y="4167328"/>
            <a:ext cx="15259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4810B0B-AE57-47B7-8185-3F4AD9E43A44}"/>
              </a:ext>
            </a:extLst>
          </p:cNvPr>
          <p:cNvSpPr/>
          <p:nvPr/>
        </p:nvSpPr>
        <p:spPr>
          <a:xfrm>
            <a:off x="4291183" y="3816097"/>
            <a:ext cx="7660588" cy="396239"/>
          </a:xfrm>
          <a:prstGeom prst="roundRect">
            <a:avLst>
              <a:gd name="adj" fmla="val 3307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0F90A4A-A127-49BC-A185-2BA091701C65}"/>
              </a:ext>
            </a:extLst>
          </p:cNvPr>
          <p:cNvCxnSpPr>
            <a:cxnSpLocks/>
          </p:cNvCxnSpPr>
          <p:nvPr/>
        </p:nvCxnSpPr>
        <p:spPr>
          <a:xfrm>
            <a:off x="502427" y="5196421"/>
            <a:ext cx="2231346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88F1866-63B7-433C-9650-117AE5B73ADD}"/>
              </a:ext>
            </a:extLst>
          </p:cNvPr>
          <p:cNvSpPr/>
          <p:nvPr/>
        </p:nvSpPr>
        <p:spPr>
          <a:xfrm>
            <a:off x="4291183" y="4694509"/>
            <a:ext cx="3410516" cy="130093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9255C5A-8433-49ED-871F-C672D3D6279C}"/>
              </a:ext>
            </a:extLst>
          </p:cNvPr>
          <p:cNvCxnSpPr>
            <a:cxnSpLocks/>
          </p:cNvCxnSpPr>
          <p:nvPr/>
        </p:nvCxnSpPr>
        <p:spPr>
          <a:xfrm>
            <a:off x="502427" y="3429000"/>
            <a:ext cx="3297413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20679D9F-853C-4563-A74A-C16E0E9DD5CB}"/>
              </a:ext>
            </a:extLst>
          </p:cNvPr>
          <p:cNvCxnSpPr>
            <a:cxnSpLocks/>
          </p:cNvCxnSpPr>
          <p:nvPr/>
        </p:nvCxnSpPr>
        <p:spPr>
          <a:xfrm>
            <a:off x="502427" y="3738958"/>
            <a:ext cx="3297413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23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09" y="1242159"/>
            <a:ext cx="2864931" cy="876992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CARD ORGANIZER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0" y="2875286"/>
            <a:ext cx="3872549" cy="2635019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2000" dirty="0"/>
              <a:t>Sulla base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difficoltà</a:t>
            </a:r>
            <a:r>
              <a:rPr lang="en-US" sz="2000" dirty="0"/>
              <a:t> </a:t>
            </a:r>
            <a:r>
              <a:rPr lang="en-US" sz="2000" dirty="0" err="1"/>
              <a:t>scelta</a:t>
            </a:r>
            <a:r>
              <a:rPr lang="en-US" sz="2000" dirty="0"/>
              <a:t>, </a:t>
            </a:r>
            <a:r>
              <a:rPr lang="en-US" sz="2000" i="1" dirty="0" err="1"/>
              <a:t>adegua</a:t>
            </a:r>
            <a:r>
              <a:rPr lang="en-US" sz="2000" i="1" dirty="0"/>
              <a:t> la </a:t>
            </a:r>
            <a:r>
              <a:rPr lang="en-US" sz="2000" i="1" dirty="0" err="1"/>
              <a:t>posizione</a:t>
            </a:r>
            <a:r>
              <a:rPr lang="en-US" sz="2000" i="1" dirty="0"/>
              <a:t> </a:t>
            </a:r>
            <a:r>
              <a:rPr lang="en-US" sz="2000" i="1" dirty="0" err="1"/>
              <a:t>degli</a:t>
            </a:r>
            <a:r>
              <a:rPr lang="en-US" sz="2000" i="1" dirty="0"/>
              <a:t> </a:t>
            </a:r>
            <a:r>
              <a:rPr lang="en-US" sz="2000" i="1" dirty="0" err="1"/>
              <a:t>oggetti</a:t>
            </a:r>
            <a:r>
              <a:rPr lang="en-US" sz="2000" i="1" dirty="0"/>
              <a:t> </a:t>
            </a:r>
            <a:r>
              <a:rPr lang="en-US" sz="2000" i="1" dirty="0" err="1"/>
              <a:t>marginali</a:t>
            </a:r>
            <a:r>
              <a:rPr lang="en-US" sz="2000" i="1" dirty="0"/>
              <a:t> </a:t>
            </a:r>
            <a:r>
              <a:rPr lang="en-US" sz="2000" dirty="0"/>
              <a:t>(timer e health bar) per una </a:t>
            </a:r>
            <a:r>
              <a:rPr lang="en-US" sz="2000" dirty="0" err="1"/>
              <a:t>corretta</a:t>
            </a:r>
            <a:r>
              <a:rPr lang="en-US" sz="2000" dirty="0"/>
              <a:t> </a:t>
            </a:r>
            <a:r>
              <a:rPr lang="en-US" sz="2000" dirty="0" err="1"/>
              <a:t>visualizzazione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griglia</a:t>
            </a:r>
            <a:r>
              <a:rPr lang="en-US" sz="2000" dirty="0"/>
              <a:t> di carte</a:t>
            </a:r>
          </a:p>
          <a:p>
            <a:r>
              <a:rPr lang="en-US" sz="2000" dirty="0"/>
              <a:t>A </a:t>
            </a:r>
            <a:r>
              <a:rPr lang="en-US" sz="2000" dirty="0" err="1"/>
              <a:t>tutti</a:t>
            </a:r>
            <a:r>
              <a:rPr lang="en-US" sz="2000" dirty="0"/>
              <a:t>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effetti</a:t>
            </a:r>
            <a:r>
              <a:rPr lang="en-US" sz="2000" dirty="0"/>
              <a:t> </a:t>
            </a:r>
            <a:r>
              <a:rPr lang="en-US" sz="2000" dirty="0" err="1"/>
              <a:t>svolge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ruolo</a:t>
            </a:r>
            <a:r>
              <a:rPr lang="en-US" sz="2000" dirty="0"/>
              <a:t> di </a:t>
            </a:r>
            <a:r>
              <a:rPr lang="en-US" sz="2000" b="1" dirty="0" err="1"/>
              <a:t>spawner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oggetti</a:t>
            </a:r>
            <a:r>
              <a:rPr lang="en-US" sz="2000" dirty="0"/>
              <a:t> di </a:t>
            </a:r>
            <a:r>
              <a:rPr lang="en-US" sz="2000" dirty="0" err="1"/>
              <a:t>gioco</a:t>
            </a:r>
            <a:endParaRPr lang="en-US" sz="20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BC42624-F7D0-4252-AF0A-32DE1D72F1F1}"/>
              </a:ext>
            </a:extLst>
          </p:cNvPr>
          <p:cNvCxnSpPr>
            <a:cxnSpLocks/>
          </p:cNvCxnSpPr>
          <p:nvPr/>
        </p:nvCxnSpPr>
        <p:spPr>
          <a:xfrm>
            <a:off x="406588" y="2255521"/>
            <a:ext cx="327133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4B1393-96A5-4677-9381-79702348C6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5"/>
          <a:stretch/>
        </p:blipFill>
        <p:spPr>
          <a:xfrm>
            <a:off x="4100069" y="462276"/>
            <a:ext cx="7876159" cy="593344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AE612A5-FD13-4435-ADAC-3B4EE22B7353}"/>
              </a:ext>
            </a:extLst>
          </p:cNvPr>
          <p:cNvSpPr/>
          <p:nvPr/>
        </p:nvSpPr>
        <p:spPr>
          <a:xfrm>
            <a:off x="4254500" y="1290903"/>
            <a:ext cx="7673340" cy="15843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4439171-837B-4EF9-B090-C1099455C79F}"/>
              </a:ext>
            </a:extLst>
          </p:cNvPr>
          <p:cNvCxnSpPr>
            <a:cxnSpLocks/>
          </p:cNvCxnSpPr>
          <p:nvPr/>
        </p:nvCxnSpPr>
        <p:spPr>
          <a:xfrm>
            <a:off x="406588" y="3677134"/>
            <a:ext cx="356597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0A964C4-2C93-4B6D-ACA2-39E7E698F9F8}"/>
              </a:ext>
            </a:extLst>
          </p:cNvPr>
          <p:cNvCxnSpPr>
            <a:cxnSpLocks/>
          </p:cNvCxnSpPr>
          <p:nvPr/>
        </p:nvCxnSpPr>
        <p:spPr>
          <a:xfrm>
            <a:off x="406588" y="3969365"/>
            <a:ext cx="31755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223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TM03457485[[fn=Rete]]</Template>
  <TotalTime>175</TotalTime>
  <Words>485</Words>
  <Application>Microsoft Office PowerPoint</Application>
  <PresentationFormat>Widescreen</PresentationFormat>
  <Paragraphs>59</Paragraphs>
  <Slides>13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Copperplate Gothic Bold</vt:lpstr>
      <vt:lpstr>Celestiale</vt:lpstr>
      <vt:lpstr>MEMORY GAME</vt:lpstr>
      <vt:lpstr>REQUISITI</vt:lpstr>
      <vt:lpstr>Funzionalità AGGIUNTIVE</vt:lpstr>
      <vt:lpstr>DEMO</vt:lpstr>
      <vt:lpstr>SCRIPT</vt:lpstr>
      <vt:lpstr>Main MENU</vt:lpstr>
      <vt:lpstr>PAUSE MENU</vt:lpstr>
      <vt:lpstr>SCENE MANAGER (1)</vt:lpstr>
      <vt:lpstr>CARD ORGANIZER</vt:lpstr>
      <vt:lpstr>SCENE MANAGER (2)</vt:lpstr>
      <vt:lpstr>TIMER</vt:lpstr>
      <vt:lpstr>SOUND &amp; SOUND MANAGER</vt:lpstr>
      <vt:lpstr>Grazie DELL’ATTENZIONE!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A  MEMORY GAME</dc:title>
  <dc:creator>Lorenzo Abbadini</dc:creator>
  <cp:lastModifiedBy>Lorenzo Abbadini</cp:lastModifiedBy>
  <cp:revision>20</cp:revision>
  <dcterms:created xsi:type="dcterms:W3CDTF">2020-11-30T18:07:52Z</dcterms:created>
  <dcterms:modified xsi:type="dcterms:W3CDTF">2020-12-03T09:13:07Z</dcterms:modified>
</cp:coreProperties>
</file>